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>
        <p:scale>
          <a:sx n="80" d="100"/>
          <a:sy n="80" d="100"/>
        </p:scale>
        <p:origin x="782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 /><Relationship Id="rId13" Type="http://schemas.openxmlformats.org/officeDocument/2006/relationships/slide" Target="slides/slide9.xml" /><Relationship Id="rId18" Type="http://schemas.openxmlformats.org/officeDocument/2006/relationships/slide" Target="slides/slide14.xml" /><Relationship Id="rId26" Type="http://schemas.openxmlformats.org/officeDocument/2006/relationships/slide" Target="slides/slide22.xml" /><Relationship Id="rId39" Type="http://schemas.openxmlformats.org/officeDocument/2006/relationships/slide" Target="slides/slide35.xml" /><Relationship Id="rId3" Type="http://schemas.openxmlformats.org/officeDocument/2006/relationships/customXml" Target="../customXml/item3.xml" /><Relationship Id="rId21" Type="http://schemas.openxmlformats.org/officeDocument/2006/relationships/slide" Target="slides/slide17.xml" /><Relationship Id="rId34" Type="http://schemas.openxmlformats.org/officeDocument/2006/relationships/slide" Target="slides/slide30.xml" /><Relationship Id="rId42" Type="http://schemas.openxmlformats.org/officeDocument/2006/relationships/viewProps" Target="viewProps.xml" /><Relationship Id="rId7" Type="http://schemas.openxmlformats.org/officeDocument/2006/relationships/slide" Target="slides/slide3.xml" /><Relationship Id="rId12" Type="http://schemas.openxmlformats.org/officeDocument/2006/relationships/slide" Target="slides/slide8.xml" /><Relationship Id="rId17" Type="http://schemas.openxmlformats.org/officeDocument/2006/relationships/slide" Target="slides/slide13.xml" /><Relationship Id="rId25" Type="http://schemas.openxmlformats.org/officeDocument/2006/relationships/slide" Target="slides/slide21.xml" /><Relationship Id="rId33" Type="http://schemas.openxmlformats.org/officeDocument/2006/relationships/slide" Target="slides/slide29.xml" /><Relationship Id="rId38" Type="http://schemas.openxmlformats.org/officeDocument/2006/relationships/slide" Target="slides/slide34.xml" /><Relationship Id="rId2" Type="http://schemas.openxmlformats.org/officeDocument/2006/relationships/customXml" Target="../customXml/item2.xml" /><Relationship Id="rId16" Type="http://schemas.openxmlformats.org/officeDocument/2006/relationships/slide" Target="slides/slide12.xml" /><Relationship Id="rId20" Type="http://schemas.openxmlformats.org/officeDocument/2006/relationships/slide" Target="slides/slide16.xml" /><Relationship Id="rId29" Type="http://schemas.openxmlformats.org/officeDocument/2006/relationships/slide" Target="slides/slide25.xml" /><Relationship Id="rId41" Type="http://schemas.openxmlformats.org/officeDocument/2006/relationships/presProps" Target="presProps.xml" /><Relationship Id="rId1" Type="http://schemas.openxmlformats.org/officeDocument/2006/relationships/customXml" Target="../customXml/item1.xml" /><Relationship Id="rId6" Type="http://schemas.openxmlformats.org/officeDocument/2006/relationships/slide" Target="slides/slide2.xml" /><Relationship Id="rId11" Type="http://schemas.openxmlformats.org/officeDocument/2006/relationships/slide" Target="slides/slide7.xml" /><Relationship Id="rId24" Type="http://schemas.openxmlformats.org/officeDocument/2006/relationships/slide" Target="slides/slide20.xml" /><Relationship Id="rId32" Type="http://schemas.openxmlformats.org/officeDocument/2006/relationships/slide" Target="slides/slide28.xml" /><Relationship Id="rId37" Type="http://schemas.openxmlformats.org/officeDocument/2006/relationships/slide" Target="slides/slide33.xml" /><Relationship Id="rId40" Type="http://schemas.openxmlformats.org/officeDocument/2006/relationships/slide" Target="slides/slide36.xml" /><Relationship Id="rId45" Type="http://schemas.microsoft.com/office/2016/11/relationships/changesInfo" Target="changesInfos/changesInfo1.xml" /><Relationship Id="rId5" Type="http://schemas.openxmlformats.org/officeDocument/2006/relationships/slide" Target="slides/slide1.xml" /><Relationship Id="rId15" Type="http://schemas.openxmlformats.org/officeDocument/2006/relationships/slide" Target="slides/slide11.xml" /><Relationship Id="rId23" Type="http://schemas.openxmlformats.org/officeDocument/2006/relationships/slide" Target="slides/slide19.xml" /><Relationship Id="rId28" Type="http://schemas.openxmlformats.org/officeDocument/2006/relationships/slide" Target="slides/slide24.xml" /><Relationship Id="rId36" Type="http://schemas.openxmlformats.org/officeDocument/2006/relationships/slide" Target="slides/slide32.xml" /><Relationship Id="rId10" Type="http://schemas.openxmlformats.org/officeDocument/2006/relationships/slide" Target="slides/slide6.xml" /><Relationship Id="rId19" Type="http://schemas.openxmlformats.org/officeDocument/2006/relationships/slide" Target="slides/slide15.xml" /><Relationship Id="rId31" Type="http://schemas.openxmlformats.org/officeDocument/2006/relationships/slide" Target="slides/slide27.xml" /><Relationship Id="rId44" Type="http://schemas.openxmlformats.org/officeDocument/2006/relationships/tableStyles" Target="tableStyles.xml" /><Relationship Id="rId4" Type="http://schemas.openxmlformats.org/officeDocument/2006/relationships/slideMaster" Target="slideMasters/slideMaster1.xml" /><Relationship Id="rId9" Type="http://schemas.openxmlformats.org/officeDocument/2006/relationships/slide" Target="slides/slide5.xml" /><Relationship Id="rId14" Type="http://schemas.openxmlformats.org/officeDocument/2006/relationships/slide" Target="slides/slide10.xml" /><Relationship Id="rId22" Type="http://schemas.openxmlformats.org/officeDocument/2006/relationships/slide" Target="slides/slide18.xml" /><Relationship Id="rId27" Type="http://schemas.openxmlformats.org/officeDocument/2006/relationships/slide" Target="slides/slide23.xml" /><Relationship Id="rId30" Type="http://schemas.openxmlformats.org/officeDocument/2006/relationships/slide" Target="slides/slide26.xml" /><Relationship Id="rId35" Type="http://schemas.openxmlformats.org/officeDocument/2006/relationships/slide" Target="slides/slide31.xml" /><Relationship Id="rId43" Type="http://schemas.openxmlformats.org/officeDocument/2006/relationships/theme" Target="theme/theme1.xml" 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anne Avis (KA Staff)" userId="f959a090-e394-41f7-9437-ad97eed3a202" providerId="ADAL" clId="{B85C98C7-1CFC-C543-8AB6-54C0CD29664A}"/>
    <pc:docChg chg="modSld">
      <pc:chgData name="Leanne Avis (KA Staff)" userId="f959a090-e394-41f7-9437-ad97eed3a202" providerId="ADAL" clId="{B85C98C7-1CFC-C543-8AB6-54C0CD29664A}" dt="2025-04-28T07:51:26.977" v="37" actId="20577"/>
      <pc:docMkLst>
        <pc:docMk/>
      </pc:docMkLst>
      <pc:sldChg chg="modSp">
        <pc:chgData name="Leanne Avis (KA Staff)" userId="f959a090-e394-41f7-9437-ad97eed3a202" providerId="ADAL" clId="{B85C98C7-1CFC-C543-8AB6-54C0CD29664A}" dt="2025-04-28T07:51:26.977" v="37" actId="20577"/>
        <pc:sldMkLst>
          <pc:docMk/>
          <pc:sldMk cId="605475710" sldId="284"/>
        </pc:sldMkLst>
        <pc:graphicFrameChg chg="modGraphic">
          <ac:chgData name="Leanne Avis (KA Staff)" userId="f959a090-e394-41f7-9437-ad97eed3a202" providerId="ADAL" clId="{B85C98C7-1CFC-C543-8AB6-54C0CD29664A}" dt="2025-04-28T07:51:26.977" v="37" actId="20577"/>
          <ac:graphicFrameMkLst>
            <pc:docMk/>
            <pc:sldMk cId="605475710" sldId="284"/>
            <ac:graphicFrameMk id="8" creationId="{A27DC0DC-D654-4CB5-9104-AD56702C4FCF}"/>
          </ac:graphicFrameMkLst>
        </pc:graphicFrameChg>
      </pc:sldChg>
    </pc:docChg>
  </pc:docChgLst>
  <pc:docChgLst>
    <pc:chgData name="Leanne Avis (KA Staff)" userId="f959a090-e394-41f7-9437-ad97eed3a202" providerId="ADAL" clId="{2584D8C7-9E94-4A0D-B4D1-67DC0E439EB2}"/>
    <pc:docChg chg="undo addSld modSld">
      <pc:chgData name="Leanne Avis (KA Staff)" userId="f959a090-e394-41f7-9437-ad97eed3a202" providerId="ADAL" clId="{2584D8C7-9E94-4A0D-B4D1-67DC0E439EB2}" dt="2025-04-27T22:19:56.486" v="224" actId="20577"/>
      <pc:docMkLst>
        <pc:docMk/>
      </pc:docMkLst>
      <pc:sldChg chg="modSp">
        <pc:chgData name="Leanne Avis (KA Staff)" userId="f959a090-e394-41f7-9437-ad97eed3a202" providerId="ADAL" clId="{2584D8C7-9E94-4A0D-B4D1-67DC0E439EB2}" dt="2025-04-27T21:58:36.383" v="22"/>
        <pc:sldMkLst>
          <pc:docMk/>
          <pc:sldMk cId="3054312695" sldId="279"/>
        </pc:sldMkLst>
        <pc:graphicFrameChg chg="mod modGraphic">
          <ac:chgData name="Leanne Avis (KA Staff)" userId="f959a090-e394-41f7-9437-ad97eed3a202" providerId="ADAL" clId="{2584D8C7-9E94-4A0D-B4D1-67DC0E439EB2}" dt="2025-04-27T21:58:36.383" v="22"/>
          <ac:graphicFrameMkLst>
            <pc:docMk/>
            <pc:sldMk cId="3054312695" sldId="279"/>
            <ac:graphicFrameMk id="8" creationId="{A27DC0DC-D654-4CB5-9104-AD56702C4FCF}"/>
          </ac:graphicFrameMkLst>
        </pc:graphicFrameChg>
      </pc:sldChg>
      <pc:sldChg chg="modSp add">
        <pc:chgData name="Leanne Avis (KA Staff)" userId="f959a090-e394-41f7-9437-ad97eed3a202" providerId="ADAL" clId="{2584D8C7-9E94-4A0D-B4D1-67DC0E439EB2}" dt="2025-04-27T21:59:17.640" v="24"/>
        <pc:sldMkLst>
          <pc:docMk/>
          <pc:sldMk cId="3243376664" sldId="280"/>
        </pc:sldMkLst>
        <pc:spChg chg="mod">
          <ac:chgData name="Leanne Avis (KA Staff)" userId="f959a090-e394-41f7-9437-ad97eed3a202" providerId="ADAL" clId="{2584D8C7-9E94-4A0D-B4D1-67DC0E439EB2}" dt="2025-04-27T21:58:17.366" v="20" actId="20577"/>
          <ac:spMkLst>
            <pc:docMk/>
            <pc:sldMk cId="3243376664" sldId="280"/>
            <ac:spMk id="2" creationId="{921A0307-7C23-4EA8-B33B-170AEE188722}"/>
          </ac:spMkLst>
        </pc:spChg>
        <pc:graphicFrameChg chg="mod">
          <ac:chgData name="Leanne Avis (KA Staff)" userId="f959a090-e394-41f7-9437-ad97eed3a202" providerId="ADAL" clId="{2584D8C7-9E94-4A0D-B4D1-67DC0E439EB2}" dt="2025-04-27T21:59:17.640" v="24"/>
          <ac:graphicFrameMkLst>
            <pc:docMk/>
            <pc:sldMk cId="3243376664" sldId="280"/>
            <ac:graphicFrameMk id="8" creationId="{A27DC0DC-D654-4CB5-9104-AD56702C4FCF}"/>
          </ac:graphicFrameMkLst>
        </pc:graphicFrameChg>
      </pc:sldChg>
      <pc:sldChg chg="modSp add">
        <pc:chgData name="Leanne Avis (KA Staff)" userId="f959a090-e394-41f7-9437-ad97eed3a202" providerId="ADAL" clId="{2584D8C7-9E94-4A0D-B4D1-67DC0E439EB2}" dt="2025-04-27T22:02:21.892" v="73" actId="20577"/>
        <pc:sldMkLst>
          <pc:docMk/>
          <pc:sldMk cId="4114391212" sldId="281"/>
        </pc:sldMkLst>
        <pc:spChg chg="mod">
          <ac:chgData name="Leanne Avis (KA Staff)" userId="f959a090-e394-41f7-9437-ad97eed3a202" providerId="ADAL" clId="{2584D8C7-9E94-4A0D-B4D1-67DC0E439EB2}" dt="2025-04-27T21:59:34.816" v="36" actId="20577"/>
          <ac:spMkLst>
            <pc:docMk/>
            <pc:sldMk cId="4114391212" sldId="281"/>
            <ac:spMk id="2" creationId="{921A0307-7C23-4EA8-B33B-170AEE188722}"/>
          </ac:spMkLst>
        </pc:spChg>
        <pc:graphicFrameChg chg="mod modGraphic">
          <ac:chgData name="Leanne Avis (KA Staff)" userId="f959a090-e394-41f7-9437-ad97eed3a202" providerId="ADAL" clId="{2584D8C7-9E94-4A0D-B4D1-67DC0E439EB2}" dt="2025-04-27T22:02:21.892" v="73" actId="20577"/>
          <ac:graphicFrameMkLst>
            <pc:docMk/>
            <pc:sldMk cId="4114391212" sldId="281"/>
            <ac:graphicFrameMk id="8" creationId="{A27DC0DC-D654-4CB5-9104-AD56702C4FCF}"/>
          </ac:graphicFrameMkLst>
        </pc:graphicFrameChg>
      </pc:sldChg>
      <pc:sldChg chg="modSp add">
        <pc:chgData name="Leanne Avis (KA Staff)" userId="f959a090-e394-41f7-9437-ad97eed3a202" providerId="ADAL" clId="{2584D8C7-9E94-4A0D-B4D1-67DC0E439EB2}" dt="2025-04-27T22:02:30.214" v="74"/>
        <pc:sldMkLst>
          <pc:docMk/>
          <pc:sldMk cId="456425910" sldId="282"/>
        </pc:sldMkLst>
        <pc:spChg chg="mod">
          <ac:chgData name="Leanne Avis (KA Staff)" userId="f959a090-e394-41f7-9437-ad97eed3a202" providerId="ADAL" clId="{2584D8C7-9E94-4A0D-B4D1-67DC0E439EB2}" dt="2025-04-27T22:01:57.118" v="52" actId="20577"/>
          <ac:spMkLst>
            <pc:docMk/>
            <pc:sldMk cId="456425910" sldId="282"/>
            <ac:spMk id="2" creationId="{921A0307-7C23-4EA8-B33B-170AEE188722}"/>
          </ac:spMkLst>
        </pc:spChg>
        <pc:graphicFrameChg chg="mod modGraphic">
          <ac:chgData name="Leanne Avis (KA Staff)" userId="f959a090-e394-41f7-9437-ad97eed3a202" providerId="ADAL" clId="{2584D8C7-9E94-4A0D-B4D1-67DC0E439EB2}" dt="2025-04-27T22:02:30.214" v="74"/>
          <ac:graphicFrameMkLst>
            <pc:docMk/>
            <pc:sldMk cId="456425910" sldId="282"/>
            <ac:graphicFrameMk id="8" creationId="{A27DC0DC-D654-4CB5-9104-AD56702C4FCF}"/>
          </ac:graphicFrameMkLst>
        </pc:graphicFrameChg>
      </pc:sldChg>
      <pc:sldChg chg="modSp add">
        <pc:chgData name="Leanne Avis (KA Staff)" userId="f959a090-e394-41f7-9437-ad97eed3a202" providerId="ADAL" clId="{2584D8C7-9E94-4A0D-B4D1-67DC0E439EB2}" dt="2025-04-27T22:19:56.486" v="224" actId="20577"/>
        <pc:sldMkLst>
          <pc:docMk/>
          <pc:sldMk cId="2709679611" sldId="283"/>
        </pc:sldMkLst>
        <pc:spChg chg="mod">
          <ac:chgData name="Leanne Avis (KA Staff)" userId="f959a090-e394-41f7-9437-ad97eed3a202" providerId="ADAL" clId="{2584D8C7-9E94-4A0D-B4D1-67DC0E439EB2}" dt="2025-04-27T22:03:05.092" v="95" actId="20577"/>
          <ac:spMkLst>
            <pc:docMk/>
            <pc:sldMk cId="2709679611" sldId="283"/>
            <ac:spMk id="2" creationId="{921A0307-7C23-4EA8-B33B-170AEE188722}"/>
          </ac:spMkLst>
        </pc:spChg>
        <pc:graphicFrameChg chg="mod modGraphic">
          <ac:chgData name="Leanne Avis (KA Staff)" userId="f959a090-e394-41f7-9437-ad97eed3a202" providerId="ADAL" clId="{2584D8C7-9E94-4A0D-B4D1-67DC0E439EB2}" dt="2025-04-27T22:19:56.486" v="224" actId="20577"/>
          <ac:graphicFrameMkLst>
            <pc:docMk/>
            <pc:sldMk cId="2709679611" sldId="283"/>
            <ac:graphicFrameMk id="8" creationId="{A27DC0DC-D654-4CB5-9104-AD56702C4FCF}"/>
          </ac:graphicFrameMkLst>
        </pc:graphicFrameChg>
      </pc:sldChg>
      <pc:sldChg chg="modSp add">
        <pc:chgData name="Leanne Avis (KA Staff)" userId="f959a090-e394-41f7-9437-ad97eed3a202" providerId="ADAL" clId="{2584D8C7-9E94-4A0D-B4D1-67DC0E439EB2}" dt="2025-04-27T22:05:15.504" v="109"/>
        <pc:sldMkLst>
          <pc:docMk/>
          <pc:sldMk cId="605475710" sldId="284"/>
        </pc:sldMkLst>
        <pc:spChg chg="mod">
          <ac:chgData name="Leanne Avis (KA Staff)" userId="f959a090-e394-41f7-9437-ad97eed3a202" providerId="ADAL" clId="{2584D8C7-9E94-4A0D-B4D1-67DC0E439EB2}" dt="2025-04-27T22:04:29.014" v="106" actId="20577"/>
          <ac:spMkLst>
            <pc:docMk/>
            <pc:sldMk cId="605475710" sldId="284"/>
            <ac:spMk id="2" creationId="{921A0307-7C23-4EA8-B33B-170AEE188722}"/>
          </ac:spMkLst>
        </pc:spChg>
        <pc:graphicFrameChg chg="mod">
          <ac:chgData name="Leanne Avis (KA Staff)" userId="f959a090-e394-41f7-9437-ad97eed3a202" providerId="ADAL" clId="{2584D8C7-9E94-4A0D-B4D1-67DC0E439EB2}" dt="2025-04-27T22:05:15.504" v="109"/>
          <ac:graphicFrameMkLst>
            <pc:docMk/>
            <pc:sldMk cId="605475710" sldId="284"/>
            <ac:graphicFrameMk id="8" creationId="{A27DC0DC-D654-4CB5-9104-AD56702C4FCF}"/>
          </ac:graphicFrameMkLst>
        </pc:graphicFrameChg>
      </pc:sldChg>
      <pc:sldChg chg="modSp add">
        <pc:chgData name="Leanne Avis (KA Staff)" userId="f959a090-e394-41f7-9437-ad97eed3a202" providerId="ADAL" clId="{2584D8C7-9E94-4A0D-B4D1-67DC0E439EB2}" dt="2025-04-27T22:06:32.796" v="130"/>
        <pc:sldMkLst>
          <pc:docMk/>
          <pc:sldMk cId="3492527005" sldId="285"/>
        </pc:sldMkLst>
        <pc:spChg chg="mod">
          <ac:chgData name="Leanne Avis (KA Staff)" userId="f959a090-e394-41f7-9437-ad97eed3a202" providerId="ADAL" clId="{2584D8C7-9E94-4A0D-B4D1-67DC0E439EB2}" dt="2025-04-27T22:05:25.806" v="118" actId="20577"/>
          <ac:spMkLst>
            <pc:docMk/>
            <pc:sldMk cId="3492527005" sldId="285"/>
            <ac:spMk id="2" creationId="{921A0307-7C23-4EA8-B33B-170AEE188722}"/>
          </ac:spMkLst>
        </pc:spChg>
        <pc:graphicFrameChg chg="mod modGraphic">
          <ac:chgData name="Leanne Avis (KA Staff)" userId="f959a090-e394-41f7-9437-ad97eed3a202" providerId="ADAL" clId="{2584D8C7-9E94-4A0D-B4D1-67DC0E439EB2}" dt="2025-04-27T22:06:32.796" v="130"/>
          <ac:graphicFrameMkLst>
            <pc:docMk/>
            <pc:sldMk cId="3492527005" sldId="285"/>
            <ac:graphicFrameMk id="8" creationId="{A27DC0DC-D654-4CB5-9104-AD56702C4FCF}"/>
          </ac:graphicFrameMkLst>
        </pc:graphicFrameChg>
      </pc:sldChg>
      <pc:sldChg chg="modSp add">
        <pc:chgData name="Leanne Avis (KA Staff)" userId="f959a090-e394-41f7-9437-ad97eed3a202" providerId="ADAL" clId="{2584D8C7-9E94-4A0D-B4D1-67DC0E439EB2}" dt="2025-04-27T22:06:42.454" v="131"/>
        <pc:sldMkLst>
          <pc:docMk/>
          <pc:sldMk cId="2597612798" sldId="286"/>
        </pc:sldMkLst>
        <pc:spChg chg="mod">
          <ac:chgData name="Leanne Avis (KA Staff)" userId="f959a090-e394-41f7-9437-ad97eed3a202" providerId="ADAL" clId="{2584D8C7-9E94-4A0D-B4D1-67DC0E439EB2}" dt="2025-04-27T22:06:24.819" v="129" actId="20577"/>
          <ac:spMkLst>
            <pc:docMk/>
            <pc:sldMk cId="2597612798" sldId="286"/>
            <ac:spMk id="2" creationId="{921A0307-7C23-4EA8-B33B-170AEE188722}"/>
          </ac:spMkLst>
        </pc:spChg>
        <pc:graphicFrameChg chg="mod">
          <ac:chgData name="Leanne Avis (KA Staff)" userId="f959a090-e394-41f7-9437-ad97eed3a202" providerId="ADAL" clId="{2584D8C7-9E94-4A0D-B4D1-67DC0E439EB2}" dt="2025-04-27T22:06:42.454" v="131"/>
          <ac:graphicFrameMkLst>
            <pc:docMk/>
            <pc:sldMk cId="2597612798" sldId="286"/>
            <ac:graphicFrameMk id="8" creationId="{A27DC0DC-D654-4CB5-9104-AD56702C4FCF}"/>
          </ac:graphicFrameMkLst>
        </pc:graphicFrameChg>
      </pc:sldChg>
      <pc:sldChg chg="modSp add">
        <pc:chgData name="Leanne Avis (KA Staff)" userId="f959a090-e394-41f7-9437-ad97eed3a202" providerId="ADAL" clId="{2584D8C7-9E94-4A0D-B4D1-67DC0E439EB2}" dt="2025-04-27T22:08:06.110" v="170" actId="6549"/>
        <pc:sldMkLst>
          <pc:docMk/>
          <pc:sldMk cId="3841414746" sldId="287"/>
        </pc:sldMkLst>
        <pc:spChg chg="mod">
          <ac:chgData name="Leanne Avis (KA Staff)" userId="f959a090-e394-41f7-9437-ad97eed3a202" providerId="ADAL" clId="{2584D8C7-9E94-4A0D-B4D1-67DC0E439EB2}" dt="2025-04-27T22:07:23.318" v="164" actId="20577"/>
          <ac:spMkLst>
            <pc:docMk/>
            <pc:sldMk cId="3841414746" sldId="287"/>
            <ac:spMk id="2" creationId="{921A0307-7C23-4EA8-B33B-170AEE188722}"/>
          </ac:spMkLst>
        </pc:spChg>
        <pc:graphicFrameChg chg="mod modGraphic">
          <ac:chgData name="Leanne Avis (KA Staff)" userId="f959a090-e394-41f7-9437-ad97eed3a202" providerId="ADAL" clId="{2584D8C7-9E94-4A0D-B4D1-67DC0E439EB2}" dt="2025-04-27T22:08:06.110" v="170" actId="6549"/>
          <ac:graphicFrameMkLst>
            <pc:docMk/>
            <pc:sldMk cId="3841414746" sldId="287"/>
            <ac:graphicFrameMk id="8" creationId="{A27DC0DC-D654-4CB5-9104-AD56702C4FCF}"/>
          </ac:graphicFrameMkLst>
        </pc:graphicFrameChg>
      </pc:sldChg>
      <pc:sldChg chg="modSp add">
        <pc:chgData name="Leanne Avis (KA Staff)" userId="f959a090-e394-41f7-9437-ad97eed3a202" providerId="ADAL" clId="{2584D8C7-9E94-4A0D-B4D1-67DC0E439EB2}" dt="2025-04-27T22:08:23.090" v="173" actId="20577"/>
        <pc:sldMkLst>
          <pc:docMk/>
          <pc:sldMk cId="2239900883" sldId="288"/>
        </pc:sldMkLst>
        <pc:spChg chg="mod">
          <ac:chgData name="Leanne Avis (KA Staff)" userId="f959a090-e394-41f7-9437-ad97eed3a202" providerId="ADAL" clId="{2584D8C7-9E94-4A0D-B4D1-67DC0E439EB2}" dt="2025-04-27T22:08:23.090" v="173" actId="20577"/>
          <ac:spMkLst>
            <pc:docMk/>
            <pc:sldMk cId="2239900883" sldId="288"/>
            <ac:spMk id="2" creationId="{921A0307-7C23-4EA8-B33B-170AEE188722}"/>
          </ac:spMkLst>
        </pc:spChg>
      </pc:sldChg>
      <pc:sldChg chg="modSp add">
        <pc:chgData name="Leanne Avis (KA Staff)" userId="f959a090-e394-41f7-9437-ad97eed3a202" providerId="ADAL" clId="{2584D8C7-9E94-4A0D-B4D1-67DC0E439EB2}" dt="2025-04-27T22:09:20.020" v="191" actId="255"/>
        <pc:sldMkLst>
          <pc:docMk/>
          <pc:sldMk cId="3869790597" sldId="289"/>
        </pc:sldMkLst>
        <pc:spChg chg="mod">
          <ac:chgData name="Leanne Avis (KA Staff)" userId="f959a090-e394-41f7-9437-ad97eed3a202" providerId="ADAL" clId="{2584D8C7-9E94-4A0D-B4D1-67DC0E439EB2}" dt="2025-04-27T22:08:30.540" v="187" actId="20577"/>
          <ac:spMkLst>
            <pc:docMk/>
            <pc:sldMk cId="3869790597" sldId="289"/>
            <ac:spMk id="2" creationId="{921A0307-7C23-4EA8-B33B-170AEE188722}"/>
          </ac:spMkLst>
        </pc:spChg>
        <pc:graphicFrameChg chg="mod modGraphic">
          <ac:chgData name="Leanne Avis (KA Staff)" userId="f959a090-e394-41f7-9437-ad97eed3a202" providerId="ADAL" clId="{2584D8C7-9E94-4A0D-B4D1-67DC0E439EB2}" dt="2025-04-27T22:09:20.020" v="191" actId="255"/>
          <ac:graphicFrameMkLst>
            <pc:docMk/>
            <pc:sldMk cId="3869790597" sldId="289"/>
            <ac:graphicFrameMk id="8" creationId="{A27DC0DC-D654-4CB5-9104-AD56702C4FCF}"/>
          </ac:graphicFrameMkLst>
        </pc:graphicFrameChg>
      </pc:sldChg>
      <pc:sldChg chg="modSp add">
        <pc:chgData name="Leanne Avis (KA Staff)" userId="f959a090-e394-41f7-9437-ad97eed3a202" providerId="ADAL" clId="{2584D8C7-9E94-4A0D-B4D1-67DC0E439EB2}" dt="2025-04-27T22:10:33.704" v="197" actId="20577"/>
        <pc:sldMkLst>
          <pc:docMk/>
          <pc:sldMk cId="3518229576" sldId="290"/>
        </pc:sldMkLst>
        <pc:spChg chg="mod">
          <ac:chgData name="Leanne Avis (KA Staff)" userId="f959a090-e394-41f7-9437-ad97eed3a202" providerId="ADAL" clId="{2584D8C7-9E94-4A0D-B4D1-67DC0E439EB2}" dt="2025-04-27T22:10:33.704" v="197" actId="20577"/>
          <ac:spMkLst>
            <pc:docMk/>
            <pc:sldMk cId="3518229576" sldId="290"/>
            <ac:spMk id="2" creationId="{921A0307-7C23-4EA8-B33B-170AEE188722}"/>
          </ac:spMkLst>
        </pc:spChg>
        <pc:graphicFrameChg chg="mod modGraphic">
          <ac:chgData name="Leanne Avis (KA Staff)" userId="f959a090-e394-41f7-9437-ad97eed3a202" providerId="ADAL" clId="{2584D8C7-9E94-4A0D-B4D1-67DC0E439EB2}" dt="2025-04-27T22:10:29.346" v="195" actId="6549"/>
          <ac:graphicFrameMkLst>
            <pc:docMk/>
            <pc:sldMk cId="3518229576" sldId="290"/>
            <ac:graphicFrameMk id="8" creationId="{A27DC0DC-D654-4CB5-9104-AD56702C4FCF}"/>
          </ac:graphicFrameMkLst>
        </pc:graphicFrameChg>
      </pc:sldChg>
      <pc:sldChg chg="modSp add">
        <pc:chgData name="Leanne Avis (KA Staff)" userId="f959a090-e394-41f7-9437-ad97eed3a202" providerId="ADAL" clId="{2584D8C7-9E94-4A0D-B4D1-67DC0E439EB2}" dt="2025-04-27T22:10:50.373" v="211" actId="255"/>
        <pc:sldMkLst>
          <pc:docMk/>
          <pc:sldMk cId="1565034274" sldId="291"/>
        </pc:sldMkLst>
        <pc:spChg chg="mod">
          <ac:chgData name="Leanne Avis (KA Staff)" userId="f959a090-e394-41f7-9437-ad97eed3a202" providerId="ADAL" clId="{2584D8C7-9E94-4A0D-B4D1-67DC0E439EB2}" dt="2025-04-27T22:10:41.856" v="208" actId="20577"/>
          <ac:spMkLst>
            <pc:docMk/>
            <pc:sldMk cId="1565034274" sldId="291"/>
            <ac:spMk id="2" creationId="{921A0307-7C23-4EA8-B33B-170AEE188722}"/>
          </ac:spMkLst>
        </pc:spChg>
        <pc:graphicFrameChg chg="mod modGraphic">
          <ac:chgData name="Leanne Avis (KA Staff)" userId="f959a090-e394-41f7-9437-ad97eed3a202" providerId="ADAL" clId="{2584D8C7-9E94-4A0D-B4D1-67DC0E439EB2}" dt="2025-04-27T22:10:50.373" v="211" actId="255"/>
          <ac:graphicFrameMkLst>
            <pc:docMk/>
            <pc:sldMk cId="1565034274" sldId="291"/>
            <ac:graphicFrameMk id="8" creationId="{A27DC0DC-D654-4CB5-9104-AD56702C4FCF}"/>
          </ac:graphicFrameMkLst>
        </pc:graphicFrameChg>
      </pc:sldChg>
      <pc:sldChg chg="modSp add">
        <pc:chgData name="Leanne Avis (KA Staff)" userId="f959a090-e394-41f7-9437-ad97eed3a202" providerId="ADAL" clId="{2584D8C7-9E94-4A0D-B4D1-67DC0E439EB2}" dt="2025-04-27T22:10:56.908" v="214" actId="20577"/>
        <pc:sldMkLst>
          <pc:docMk/>
          <pc:sldMk cId="223680555" sldId="292"/>
        </pc:sldMkLst>
        <pc:spChg chg="mod">
          <ac:chgData name="Leanne Avis (KA Staff)" userId="f959a090-e394-41f7-9437-ad97eed3a202" providerId="ADAL" clId="{2584D8C7-9E94-4A0D-B4D1-67DC0E439EB2}" dt="2025-04-27T22:10:56.908" v="214" actId="20577"/>
          <ac:spMkLst>
            <pc:docMk/>
            <pc:sldMk cId="223680555" sldId="292"/>
            <ac:spMk id="2" creationId="{921A0307-7C23-4EA8-B33B-170AEE18872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33B11-D684-4961-9080-8A378A13D2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2796C9-7E1D-459B-BAE3-28103C72AA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2BACCF-846C-4939-AD55-88D5F3EA3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5953C-F765-426D-A382-FE0F2C1DF62C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8A8B03-6846-44CE-8361-6045BB0B6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27EDE8-D3C5-4731-8EF0-59B0CCD67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DB704-5F1B-472A-B8A4-BE802942D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79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9CF8B-83A6-49B7-B797-5D98BE6A1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1AD56-EC7A-4FAE-BC8B-347D1B1E83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4384E0-435A-43D1-93FA-9A8466EDF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5953C-F765-426D-A382-FE0F2C1DF62C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386C18-4970-4FCA-999C-6E943F836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8CF38E-AC2E-46AB-9363-63A129BA8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DB704-5F1B-472A-B8A4-BE802942D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451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F12FA-9F88-47B6-844E-4065171F2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DBF41-A2E3-4D59-A572-1510899BF6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81383-09F5-4F78-8A7D-BFFC2222A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5953C-F765-426D-A382-FE0F2C1DF62C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451C53-BE18-4891-ABB0-691A112E5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843519-9E1D-4BB2-A202-7F902E408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DB704-5F1B-472A-B8A4-BE802942D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771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3F9CC-C9C2-438A-AEFE-0AF5528CF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C7C26-3BA5-49A9-B284-46238B6AAA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D7A2F9-F7C5-4098-9778-D68125DAA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8E28E-EFA9-408D-84F4-AF515BB6E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5953C-F765-426D-A382-FE0F2C1DF62C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A23410-1920-4720-9D92-BA06D9F44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D185CC-BC82-4F60-A3B1-76A53C29F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DB704-5F1B-472A-B8A4-BE802942D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053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A7088-6166-48BE-9972-B4EF612BE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EE0750-5A8C-4DF7-A531-1CB17007C9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46733A-9A00-497C-A8A3-99DC3AF271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06E4AF-CC4B-418D-8269-DCCF5E95E3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B10C6C-3202-47B6-9039-7199FA16CB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B53A1D-5B7C-40EB-80E0-5CD4DDC89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5953C-F765-426D-A382-FE0F2C1DF62C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F3791E-1B30-4A20-86AD-5E94602DD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B7F341-4D16-486A-B35F-150AE35EC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DB704-5F1B-472A-B8A4-BE802942D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939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E11A2-C2C8-4FD9-9EDC-EBDB1A8EE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CB7E31-ABDA-4927-93C6-7D32060B1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5953C-F765-426D-A382-FE0F2C1DF62C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7D783F-39D6-4E5D-A0D1-D95624B28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44F7D7-31D6-42F6-A457-E1172EFCE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DB704-5F1B-472A-B8A4-BE802942D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340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B812F1-E6FC-40F9-B866-A1540F97A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5953C-F765-426D-A382-FE0F2C1DF62C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D5E8DD-A0E8-4B63-8290-C3B8E7F89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AEC04B-0EF6-4D61-A607-D309E1301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DB704-5F1B-472A-B8A4-BE802942D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78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F609B-135F-43AC-A58B-B2098AB8C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28E150-A7B9-4560-95C7-74FD7697DB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B12AD2-D1BC-481C-A278-B72F65CC20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570A19-B386-4368-9F6F-F17EF3A26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5953C-F765-426D-A382-FE0F2C1DF62C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1D61DE-CD8B-4AAE-B4BA-1FB53C166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C56FFD-5DDB-462A-80F0-7098BDEA4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DB704-5F1B-472A-B8A4-BE802942D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67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3C593-D7DA-4B25-BE57-F38D8D6A3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8FD75D-2210-44B1-A78D-0518634991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A6D42E-373E-4614-8864-62BDFC1E9C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18F34F-C78A-45A3-8FBC-1A28FE98B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5953C-F765-426D-A382-FE0F2C1DF62C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41444D-E84B-4F7D-9BCB-E36C354D2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9646CF-E210-42E8-9EB6-33F26A661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DB704-5F1B-472A-B8A4-BE802942D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918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521B9-A578-4A31-A3EB-E3B964AC4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A6F703-9EB6-4590-B2FB-CB30BB2B5D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42F249-CCD0-4EB0-B7BC-B8E2A278C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5953C-F765-426D-A382-FE0F2C1DF62C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E6215-C580-4582-845A-7453C0CBB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B1ABEA-9FC2-49C4-A0D6-B70A21059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DB704-5F1B-472A-B8A4-BE802942D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540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B0E5AD-6B16-4DEA-90D1-51352952F8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BEFF00-19B5-4263-9314-77D9E09002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AD722-3F82-4FD5-BDD3-A17491067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5953C-F765-426D-A382-FE0F2C1DF62C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B4469B-F662-447D-A412-FE250DA64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FD897D-86B4-4B3E-B1B5-23C847CF1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DB704-5F1B-472A-B8A4-BE802942D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895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F73BD7-2840-425F-BFA7-EA84137E2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86EB05-4869-4AFD-B5E7-928CD63244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43C894-B282-405D-8DF7-0F52DD716D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5953C-F765-426D-A382-FE0F2C1DF62C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670030-E213-467C-BAD3-08EBFC02AB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E3C33D-403C-42CA-8F5B-A6E4837E5A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DB704-5F1B-472A-B8A4-BE802942D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24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MONDAY W1 – LUNCHTIME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9732939"/>
              </p:ext>
            </p:extLst>
          </p:nvPr>
        </p:nvGraphicFramePr>
        <p:xfrm>
          <a:off x="1015746" y="1690688"/>
          <a:ext cx="10338053" cy="3124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988736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716567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1632750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A Level English Language support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C3.11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Ms Butler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00159721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BTEC Coursework Skills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C6.04C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Mr Alman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88771149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French Current Affairs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C3.18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Ms Colas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143760907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French Klub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C3.12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Ms Rion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10164423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Inclusion Games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Sports Hall/ Courts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Ms Miller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539002301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KS4 Drama Klub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CP.01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Ms Moreton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77627183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The Ricks Group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C3.13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Ms </a:t>
                      </a:r>
                      <a:r>
                        <a:rPr lang="en-GB" sz="2000" u="none" strike="noStrike" dirty="0" err="1">
                          <a:effectLst/>
                        </a:rPr>
                        <a:t>Stokell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42679506"/>
                  </a:ext>
                </a:extLst>
              </a:tr>
              <a:tr h="273718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Year 10 &amp; 11 Art, Graphics &amp; Textiles coursework 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CA.12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Ms Oakey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856112036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Year 9 Boys Cricket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Sports Hall/ Field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Ms Berry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033145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4636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MONDAY W2 – LUNCHTIME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185190"/>
              </p:ext>
            </p:extLst>
          </p:nvPr>
        </p:nvGraphicFramePr>
        <p:xfrm>
          <a:off x="1015746" y="1690688"/>
          <a:ext cx="10338053" cy="2499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988736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716567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1632750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A Level English Language support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C3.11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Ms Butler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00159721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BTEC Coursework Skills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C6.04C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Mr Alman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88771149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French Klub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C3.12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Ms Rion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10164423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Inclusion Games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Sports Hall/ Courts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Ms Miller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539002301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KS4 Drama Klub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CP.01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Ms Moreton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77627183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The Ricks Group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C3.13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Ms Stokell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42679506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Year 9 Boys Cricket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>
                          <a:effectLst/>
                        </a:rPr>
                        <a:t>Sports Hall/ Field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Ms Berry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033145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2348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TUESDAY W1 – LUNCHTIME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6935441"/>
              </p:ext>
            </p:extLst>
          </p:nvPr>
        </p:nvGraphicFramePr>
        <p:xfrm>
          <a:off x="1015746" y="1690688"/>
          <a:ext cx="10338053" cy="36957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68625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1698172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4071256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93416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Around the world in 80 days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Williams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00159721"/>
                  </a:ext>
                </a:extLst>
              </a:tr>
              <a:tr h="193416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Bible/ Prayer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Jamie Shann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14272958"/>
                  </a:ext>
                </a:extLst>
              </a:tr>
              <a:tr h="193416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Dance Performance Team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Dance Studio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Hendon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964650279"/>
                  </a:ext>
                </a:extLst>
              </a:tr>
              <a:tr h="193416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Further Maths Y10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Wood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538416705"/>
                  </a:ext>
                </a:extLst>
              </a:tr>
              <a:tr h="193416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Further Maths Y11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</a:t>
                      </a:r>
                      <a:r>
                        <a:rPr lang="en-GB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Havemann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2946297"/>
                  </a:ext>
                </a:extLst>
              </a:tr>
              <a:tr h="193416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 PE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C3.22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Woodward, Ms Jones and Mr </a:t>
                      </a:r>
                      <a:r>
                        <a:rPr lang="en-GB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Edkins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404237828"/>
                  </a:ext>
                </a:extLst>
              </a:tr>
              <a:tr h="193416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History GCSE Year 11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</a:t>
                      </a:r>
                      <a:r>
                        <a:rPr lang="en-GB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Harpum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846441834"/>
                  </a:ext>
                </a:extLst>
              </a:tr>
              <a:tr h="193416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Origami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</a:t>
                      </a:r>
                      <a:r>
                        <a:rPr lang="en-GB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Allinson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152943848"/>
                  </a:ext>
                </a:extLst>
              </a:tr>
              <a:tr h="193416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Sparx</a:t>
                      </a: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Maths Centre Site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C6.04C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Vickery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88771149"/>
                  </a:ext>
                </a:extLst>
              </a:tr>
              <a:tr h="193416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10 &amp; 11 Art, Graphics &amp; Textiles coursework 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CA.12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Oakey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77627183"/>
                  </a:ext>
                </a:extLst>
              </a:tr>
              <a:tr h="193416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10 Boys Cricket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Hall/ 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McCullough and Mr Packham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134469319"/>
                  </a:ext>
                </a:extLst>
              </a:tr>
              <a:tr h="193416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11 GCSE Business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</a:t>
                      </a:r>
                      <a:r>
                        <a:rPr lang="en-GB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Burland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426795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3702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TUESDAY W2 – LUNCHTIME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9324953"/>
              </p:ext>
            </p:extLst>
          </p:nvPr>
        </p:nvGraphicFramePr>
        <p:xfrm>
          <a:off x="1031368" y="1690688"/>
          <a:ext cx="10338053" cy="42595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84954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1851660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901439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Around the world in 80 days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Williams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0015972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Bible/ Prayer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Jamie Shann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98892750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Dance Performance Team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Dance Studio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Hendon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96465027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French exam practice and consolidation 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C3.23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Colas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95395728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Further Maths Y10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Wood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53841670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Further Maths Y11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Havemann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2946297"/>
                  </a:ext>
                </a:extLst>
              </a:tr>
              <a:tr h="195733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 PE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C3.22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Woodward, Ms Jones and Mr Edkins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404237828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History GCSE Year 11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Harpum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846441834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Mindful Mandala colouring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Hogan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5802544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Origami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Allinson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152943848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Sparx</a:t>
                      </a: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Maths Centre Site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C6.04C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Vickery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88771149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10 &amp; 11 Art, Graphics &amp; Textiles coursework 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CA.12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Oakey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77627183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10 Boys Cricket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Hall/ 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McCullough and Mr Packham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134469319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11 GCSE Business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</a:t>
                      </a:r>
                      <a:r>
                        <a:rPr lang="en-GB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Burland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426795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5209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WEDNESDAY W1 – LUNCHTIME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7588391"/>
              </p:ext>
            </p:extLst>
          </p:nvPr>
        </p:nvGraphicFramePr>
        <p:xfrm>
          <a:off x="1031368" y="1690688"/>
          <a:ext cx="10338053" cy="4373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26632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136207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49346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Linguistics and Language Mysteries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Stokell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0015972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 Level Physics Extra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CS.110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McFeely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98892750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CAD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CT.02C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Wood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96465027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Economics Support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Parsons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95395728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KS4 Debate Society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Stokell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2946297"/>
                  </a:ext>
                </a:extLst>
              </a:tr>
              <a:tr h="195733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Munch and Maths (and MOG)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Allinson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404237828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Spanish Fun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Dominguez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846441834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Y11 Booster Maths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Parsons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5802544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10 &amp; 11 Art, Graphics &amp; Textiles coursework 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CA.12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Oakey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152943848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10 Badminton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Edkins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and Mr Jackman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88771149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11 HSC Exam Prep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Miller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77627183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9 Badminton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Edkins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and Mr Jackman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134469319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9 Rounders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Berry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426795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2719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WEDNESDAY W2 – LUNCHTIME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6085876"/>
              </p:ext>
            </p:extLst>
          </p:nvPr>
        </p:nvGraphicFramePr>
        <p:xfrm>
          <a:off x="1031368" y="1690688"/>
          <a:ext cx="10338053" cy="40614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26632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136207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49346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Linguistics and Language Mysteries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Stokell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0015972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 Level Physics Extra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CS.110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McFeely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98892750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CAD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CT.02C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Wood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96465027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Economics Support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Parsons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95395728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KS4 Debate Society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Stokell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2946297"/>
                  </a:ext>
                </a:extLst>
              </a:tr>
              <a:tr h="195733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Munch and Maths (and MOG)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Allinson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404237828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Spanish Fun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Dominguez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846441834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Y11 Booster Maths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Parsons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58025441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10 Badminton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Edkins and Mr Jackman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88771149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11 HSC Exam Prep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Miller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77627183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9 Badminton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Edkins and Mr Jackman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134469319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9 Rounders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Berry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426795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9528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THURSDAY W1 – LUNCHTIME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4056170"/>
              </p:ext>
            </p:extLst>
          </p:nvPr>
        </p:nvGraphicFramePr>
        <p:xfrm>
          <a:off x="1031368" y="1690688"/>
          <a:ext cx="10338053" cy="28117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26632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136207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49346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Bible/ Prayer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Jamie Shann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866570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Comic Book Drawing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CT.01W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Newton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0015972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Dungeons and Dragons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Phillips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98892750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 Business Studies Exam Technique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Rawlings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96465027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Music Composition Y10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CP.01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Mullington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95395728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13 History - Civil Rights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Clapton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294629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10/11 Rounders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Jones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846441834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11 BTEC Sport Exam Prep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Miller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580254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7970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THURSDAY W2 – LUNCHTIME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2992921"/>
              </p:ext>
            </p:extLst>
          </p:nvPr>
        </p:nvGraphicFramePr>
        <p:xfrm>
          <a:off x="1031368" y="1690688"/>
          <a:ext cx="10338053" cy="34366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26632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136207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49346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Bible/ Prayer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Jamie Shann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5687745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Comic Book Drawing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CT.01W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Newton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0015972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Dungeons and Dragons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Phillips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98892750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 Business Studies Exam Technique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Rawlings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96465027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Music Composition Y10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CP.01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Mullington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95395728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13 History - Civil Rights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Clapton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2946297"/>
                  </a:ext>
                </a:extLst>
              </a:tr>
              <a:tr h="195733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10 &amp; 11 Art, Graphics &amp; Textiles coursework 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CA.12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Oakey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404237828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10/11 Rounders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Jones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846441834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11 BTEC Sport Exam Prep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Miller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58025441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Y13 A Level English Literature Paper 2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C3.24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Hall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887711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1085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FRIDAY W1 – LUNCHTIME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0944471"/>
              </p:ext>
            </p:extLst>
          </p:nvPr>
        </p:nvGraphicFramePr>
        <p:xfrm>
          <a:off x="1031368" y="1690688"/>
          <a:ext cx="10338053" cy="21869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988432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20027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49346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Classical Civilisations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Scott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5687745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English: Securing your pass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Gotham-Remond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98892750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Iconic album/ gig review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Mullington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96465027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KS4 Drama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CP.01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Moreton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95395728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Mathematical Coding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C3.17/ CT.02C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Havemann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2946297"/>
                  </a:ext>
                </a:extLst>
              </a:tr>
              <a:tr h="195733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Spanish Stretch and Challenge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Dominguez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4042378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18938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FRIDAY W2 – LUNCHTIME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9926994"/>
              </p:ext>
            </p:extLst>
          </p:nvPr>
        </p:nvGraphicFramePr>
        <p:xfrm>
          <a:off x="1031368" y="1690688"/>
          <a:ext cx="10338053" cy="2499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83682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1050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49346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Classical Civilisations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Scott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5687745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English: Securing your pass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Gotham-Remond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98892750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Iconic album/ gig review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Mullington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96465027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KS4 Drama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CP.01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Moreton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95395728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Mathematical Coding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C3.17/ CT.02C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Havemann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2946297"/>
                  </a:ext>
                </a:extLst>
              </a:tr>
              <a:tr h="195733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Spanish Stretch and Challenge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Dominguez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404237828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10 &amp; 11 Art, Graphics &amp; Textiles coursework 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CA.12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Oakey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8464418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5079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MONDAY W1 – AFTER SCHOOL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6596538"/>
              </p:ext>
            </p:extLst>
          </p:nvPr>
        </p:nvGraphicFramePr>
        <p:xfrm>
          <a:off x="1031368" y="1690688"/>
          <a:ext cx="10338053" cy="624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83682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1050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49346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KS5 Debate Society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Stokell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568774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41469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MONDAY W2 – AFTER SCHOOL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31368" y="1690688"/>
          <a:ext cx="10338053" cy="624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83682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1050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49346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KS5 Debate Society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Stokell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568774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51332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TUESDAY W1 – AFTER SCHOOL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6117587"/>
              </p:ext>
            </p:extLst>
          </p:nvPr>
        </p:nvGraphicFramePr>
        <p:xfrm>
          <a:off x="1031368" y="1690688"/>
          <a:ext cx="10338053" cy="1249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9775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46697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44733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Creative Writing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C3.21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Coull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5687745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Girls Rugby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Hall/ 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Woodward and Ms McCarthy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844993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Touch Rugby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Hall/ 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McCarthy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358309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69712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TUESDAY W2 – AFTER SCHOOL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31368" y="1690688"/>
          <a:ext cx="10338053" cy="1562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9775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46697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44733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Creative Writing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C3.21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Coull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5687745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Girls Rugby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Hall/ 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Woodward and Ms McCarthy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844993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Stenography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CS.17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Wong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8308955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Touch Rugby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Hall/ 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McCarthy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358309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73083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WEDNESDAY W1 – AFTER SCHOOL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2693992"/>
              </p:ext>
            </p:extLst>
          </p:nvPr>
        </p:nvGraphicFramePr>
        <p:xfrm>
          <a:off x="1031368" y="1690688"/>
          <a:ext cx="10338053" cy="21869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9775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46697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44733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 Level Psychology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CS.112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Pearce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5687745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Economics Catch up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C4.34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Parsons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844993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D&amp;T revision and exam practice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CT.01W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DaSilva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8308955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Spanish film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klub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C4.11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Dominguez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35830962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U18 Sevens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Allen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653478272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Y11 Science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CS.05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Penman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909051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2053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WEDNESDAY W2 – AFTER SCHOOL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31368" y="1690688"/>
          <a:ext cx="10338053" cy="21869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9775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46697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44733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 Level Psychology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CS.112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Pearce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5687745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Economics Catch up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C4.34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Parsons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844993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D&amp;T revision and exam practice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CT.01W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DaSilva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8308955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Spanish film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klub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C4.11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Dominguez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35830962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U18 Sevens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Allen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653478272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Y11 Science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CS.05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Penman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909051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62296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THURSDAY W1 – AFTER SCHOOL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2457659"/>
              </p:ext>
            </p:extLst>
          </p:nvPr>
        </p:nvGraphicFramePr>
        <p:xfrm>
          <a:off x="1031368" y="1690688"/>
          <a:ext cx="10338053" cy="9372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9775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46697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44733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Stenography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CS.17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Wong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5687745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Touch Rugby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Allen and Ms Woodward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84499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19639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THURSDAY W2 – AFTER SCHOOL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7696759"/>
              </p:ext>
            </p:extLst>
          </p:nvPr>
        </p:nvGraphicFramePr>
        <p:xfrm>
          <a:off x="1031368" y="1690688"/>
          <a:ext cx="10338053" cy="624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9775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46697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44733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Touch Rugby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Allen and Ms Woodward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84499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06400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FRIDAY W1 – AFTER SCHOOL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9078937"/>
              </p:ext>
            </p:extLst>
          </p:nvPr>
        </p:nvGraphicFramePr>
        <p:xfrm>
          <a:off x="1031368" y="1690688"/>
          <a:ext cx="10338053" cy="1249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93082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1771650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44733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Computer Science GCSE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C4.03C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Vallely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844993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KS5 Maths Past Paper Friday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Havemann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97689742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Y11 Maths Past Paper Friday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Kerr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027220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47763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FRIDAY W2 – AFTER SCHOOL KLUBS - CENTRE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31368" y="1690688"/>
          <a:ext cx="10338053" cy="1249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93082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1771650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44733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Computer Science GCSE Revision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C4.03C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Vallely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844993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KS5 Maths Past Paper Friday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Havemann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97689742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Y11 Maths Past Paper Friday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C3.16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Kerr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027220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77430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MONDAY W1 – LUNCHTIME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891196"/>
              </p:ext>
            </p:extLst>
          </p:nvPr>
        </p:nvGraphicFramePr>
        <p:xfrm>
          <a:off x="1031368" y="1690688"/>
          <a:ext cx="10338053" cy="1874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21832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Cross Country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Brierley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844993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Drama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klub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Drama Studio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Beasley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97689742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Poetry writing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Franklin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039695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Sparx Maths and times table Klub 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WM.02C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Ansah-Johnson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44654952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7 Dance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Gym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Lamb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728125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9742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MONDAY W2 – LUNCHTIME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1250"/>
              </p:ext>
            </p:extLst>
          </p:nvPr>
        </p:nvGraphicFramePr>
        <p:xfrm>
          <a:off x="1031368" y="1690688"/>
          <a:ext cx="10338053" cy="1562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21832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Cross Country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Brierley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844993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Drama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Drama Studio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Beasley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97689742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Maths Challenge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Havemann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0272208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7 Dance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Gym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Lamb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728125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78266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TUESDAY W1 – LUNCHTIME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3662303"/>
              </p:ext>
            </p:extLst>
          </p:nvPr>
        </p:nvGraphicFramePr>
        <p:xfrm>
          <a:off x="1031368" y="1690688"/>
          <a:ext cx="10338053" cy="1562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21832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Basic German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Hueneke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97689742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KS3 Rounders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Lamb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7281250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Origami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Keymer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97364960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Rock Band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WA.04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Shale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64394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43126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TUESDAY W2 – LUNCHTIME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945966"/>
              </p:ext>
            </p:extLst>
          </p:nvPr>
        </p:nvGraphicFramePr>
        <p:xfrm>
          <a:off x="1031368" y="1690688"/>
          <a:ext cx="10338053" cy="1562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21832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Arts and Crafts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WA.02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Dixon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844993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Current Affairs 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Parsons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0272208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KS3 Rounders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Lamb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7281250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Rock Band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WA.04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Shale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64394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33766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WEDNESDAY W1 – LUNCHTIME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884332"/>
              </p:ext>
            </p:extLst>
          </p:nvPr>
        </p:nvGraphicFramePr>
        <p:xfrm>
          <a:off x="1031368" y="1690688"/>
          <a:ext cx="10338053" cy="2499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3600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5622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Book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Price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2844993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Brilliant Scientists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WM.02C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Wilson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0272208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Football Summer League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bottom 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Alman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7281250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 Leadership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Packham and Mr Few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6439400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Lego and Loom Bands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WR.03N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Cornley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209970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Papercraft and Board Games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Avis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47989457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Woolworks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Taylor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323150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43912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WEDNESDAY W2 – LUNCHTIME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7672694"/>
              </p:ext>
            </p:extLst>
          </p:nvPr>
        </p:nvGraphicFramePr>
        <p:xfrm>
          <a:off x="1031368" y="1690688"/>
          <a:ext cx="10338053" cy="21869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3600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5622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Football Summer League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bottom 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Alman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7281250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 Leadership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Packham and Mr Few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6439400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Lego and Loom Bands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WR.03N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Cornley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209970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Papercraft and Board Games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Avis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47989457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Robotics and Programming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WM.02C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Vallely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0846813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Woolworks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Taylor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323150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64259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THURSDAY W1 – LUNCHTIME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1828566"/>
              </p:ext>
            </p:extLst>
          </p:nvPr>
        </p:nvGraphicFramePr>
        <p:xfrm>
          <a:off x="1031368" y="1690688"/>
          <a:ext cx="10338053" cy="1874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3600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5622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Climbing - Invite Only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Gym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Pitts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209970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Dodgeball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Few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47989457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Kitchen Garden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CT.04W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Hammond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0846813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KS3 Girls Football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Clark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3231502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Rock Band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WA.04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Shale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9806516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96796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THURSDAY W2 – LUNCHTIME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2630470"/>
              </p:ext>
            </p:extLst>
          </p:nvPr>
        </p:nvGraphicFramePr>
        <p:xfrm>
          <a:off x="1031368" y="1690688"/>
          <a:ext cx="10338053" cy="2499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3600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5622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Basic German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Hueneke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7281250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Jewellery</a:t>
                      </a:r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 Block Heads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WT.01W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Tighe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6439400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Climbing - Invite Only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Gym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Pitts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209970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Dodgeball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Few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47989457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KS3 Girls Football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Clark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32315023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French Language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WL.03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Colas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065899440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Rock Band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WA.04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Shale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9806516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54757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FRIDAY W1 – LUNCHTIME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0886779"/>
              </p:ext>
            </p:extLst>
          </p:nvPr>
        </p:nvGraphicFramePr>
        <p:xfrm>
          <a:off x="1031368" y="1690688"/>
          <a:ext cx="10338053" cy="1562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3600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5622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Choir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WA.03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Mullington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6439400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KS3 Girls Basketball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Woodward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209970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Textiles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WA.02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Oakey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47989457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8 Dance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Gym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Hendon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323150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25270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FRIDAY W2 – LUNCHTIME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6038463"/>
              </p:ext>
            </p:extLst>
          </p:nvPr>
        </p:nvGraphicFramePr>
        <p:xfrm>
          <a:off x="1031368" y="1690688"/>
          <a:ext cx="10338053" cy="1562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3600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5622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Brilliant Scientists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WM.02C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Wilson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7281250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Choir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WA.03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Mullington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6439400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KS3 Girls Basketball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Woodward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209970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8 Dance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Gym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Hendon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323150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76127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TUESDAY W1 – AFTER SCHOOL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0546355"/>
              </p:ext>
            </p:extLst>
          </p:nvPr>
        </p:nvGraphicFramePr>
        <p:xfrm>
          <a:off x="1031368" y="1690688"/>
          <a:ext cx="10338053" cy="1249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3600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5622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Climbing Year 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Gym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Pitts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7281250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Juggling and Circus Skills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WS.03L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Parrott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6439400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8 Climbing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Gym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Pitts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2099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14147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TUESDAY W2 – AFTER SCHOOL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31368" y="1690688"/>
          <a:ext cx="10338053" cy="1249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3600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5622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Climbing Year 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Gym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Pitts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7281250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Juggling and Circus Skills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WS.03L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Parrott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6439400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8 Climbing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Gym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Pitts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2099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99008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WEDNESDAY W1 – AFTER SCHOOL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3157832"/>
              </p:ext>
            </p:extLst>
          </p:nvPr>
        </p:nvGraphicFramePr>
        <p:xfrm>
          <a:off x="1031368" y="1690688"/>
          <a:ext cx="10338053" cy="1562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3600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5622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Afro French Dance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Gym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Duriez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7281250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Art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WA.02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Newton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6439400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KS3 Cricket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Field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Packham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209970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Palaeontology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WS.02L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Skinner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8085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97905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WEDNESDAY W2 – AFTER SCHOOL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9483364"/>
              </p:ext>
            </p:extLst>
          </p:nvPr>
        </p:nvGraphicFramePr>
        <p:xfrm>
          <a:off x="1031368" y="1690688"/>
          <a:ext cx="10338053" cy="1562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3600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5622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Afro French Dance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Gym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Duriez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7281250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Art Klub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WA.02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Newton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6439400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KS3 Cricket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Field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Packham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209970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Palaeontology Klub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WS.02L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Skinner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8085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82295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THURSDAY W1 – AFTER SCHOOL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3044352"/>
              </p:ext>
            </p:extLst>
          </p:nvPr>
        </p:nvGraphicFramePr>
        <p:xfrm>
          <a:off x="1031368" y="1690688"/>
          <a:ext cx="10338053" cy="1562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3600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5622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Fencing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Hall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Bickley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7281250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Globetrotters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WH.15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Golding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6439400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KS3 Netball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Courts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Brierley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209970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Primary Transition/ Leaders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McCullough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8085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50342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A0307-7C23-4EA8-B33B-170AEE18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THURSDAY W2 – AFTER SCHOOL KLUBS - WEST</a:t>
            </a:r>
          </a:p>
        </p:txBody>
      </p:sp>
      <p:pic>
        <p:nvPicPr>
          <p:cNvPr id="5" name="Group" descr="Group">
            <a:extLst>
              <a:ext uri="{FF2B5EF4-FFF2-40B4-BE49-F238E27FC236}">
                <a16:creationId xmlns:a16="http://schemas.microsoft.com/office/drawing/2014/main" id="{B6159D13-5202-46AD-AC80-CE604FCB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866" y="0"/>
            <a:ext cx="5291465" cy="691099"/>
          </a:xfrm>
          <a:prstGeom prst="rect">
            <a:avLst/>
          </a:prstGeom>
          <a:ln w="3175">
            <a:miter lim="400000"/>
          </a:ln>
        </p:spPr>
      </p:pic>
      <p:sp>
        <p:nvSpPr>
          <p:cNvPr id="6" name="Responsibility - Tolerance - Respect - Curiosity - Knowledge - Resilience">
            <a:extLst>
              <a:ext uri="{FF2B5EF4-FFF2-40B4-BE49-F238E27FC236}">
                <a16:creationId xmlns:a16="http://schemas.microsoft.com/office/drawing/2014/main" id="{549DBBCB-E7EC-4545-BBBD-3B48DEC69994}"/>
              </a:ext>
            </a:extLst>
          </p:cNvPr>
          <p:cNvSpPr txBox="1"/>
          <p:nvPr/>
        </p:nvSpPr>
        <p:spPr>
          <a:xfrm>
            <a:off x="1015746" y="6439596"/>
            <a:ext cx="9835704" cy="3484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35718" tIns="35718" rIns="35718" bIns="35718" anchor="ctr">
            <a:spAutoFit/>
          </a:bodyPr>
          <a:lstStyle>
            <a:lvl1pPr marL="457200" indent="-228600" algn="just" defTabSz="457200">
              <a:spcBef>
                <a:spcPts val="600"/>
              </a:spcBef>
              <a:buFont typeface="Symbol"/>
              <a:defRPr sz="1979" cap="all">
                <a:solidFill>
                  <a:schemeClr val="accent2">
                    <a:hueOff val="258623"/>
                    <a:satOff val="16006"/>
                    <a:lumOff val="-25223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414955" marR="0" lvl="0" indent="-207477" algn="just" defTabSz="414955" rtl="0" eaLnBrk="1" fontAlgn="auto" latinLnBrk="0" hangingPunct="0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Symbol"/>
              <a:buNone/>
              <a:tabLst/>
              <a:defRPr b="0"/>
            </a:pP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Responsibility -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Knowledge -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Respect -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Tolerance - </a:t>
            </a:r>
            <a:r>
              <a:rPr kumimoji="0" lang="en-GB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Resilience </a:t>
            </a:r>
            <a:r>
              <a:rPr kumimoji="0" sz="1796" b="0" i="0" u="none" strike="noStrike" kern="0" cap="all" spc="0" normalizeH="0" baseline="0" noProof="0" dirty="0">
                <a:ln>
                  <a:noFill/>
                </a:ln>
                <a:solidFill>
                  <a:srgbClr val="16E7CF">
                    <a:hueOff val="258623"/>
                    <a:satOff val="16006"/>
                    <a:lumOff val="-25223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Curiosity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27DC0DC-D654-4CB5-9104-AD56702C4FC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31368" y="1690688"/>
          <a:ext cx="10338053" cy="1562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36007">
                  <a:extLst>
                    <a:ext uri="{9D8B030D-6E8A-4147-A177-3AD203B41FA5}">
                      <a16:colId xmlns:a16="http://schemas.microsoft.com/office/drawing/2014/main" val="813140577"/>
                    </a:ext>
                  </a:extLst>
                </a:gridCol>
                <a:gridCol w="2562225">
                  <a:extLst>
                    <a:ext uri="{9D8B030D-6E8A-4147-A177-3AD203B41FA5}">
                      <a16:colId xmlns:a16="http://schemas.microsoft.com/office/drawing/2014/main" val="2088244260"/>
                    </a:ext>
                  </a:extLst>
                </a:gridCol>
                <a:gridCol w="3139821">
                  <a:extLst>
                    <a:ext uri="{9D8B030D-6E8A-4147-A177-3AD203B41FA5}">
                      <a16:colId xmlns:a16="http://schemas.microsoft.com/office/drawing/2014/main" val="3095478639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Klub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Room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u="none" strike="noStrike" dirty="0">
                          <a:effectLst/>
                        </a:rPr>
                        <a:t>Staff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703121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Fencing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Hall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Bickley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72812509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Globetrotters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WH.15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Golding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64394001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KS3 Netball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Courts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 Brierley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2099707"/>
                  </a:ext>
                </a:extLst>
              </a:tr>
              <a:tr h="171921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Primary Transition/ Leaders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Sports Hall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 McCullough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8085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6805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 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UniqueSourceRef xmlns="1e0bff23-14c6-4be0-b2e0-3138a6fe81b6" xsi:nil="true"/>
    <_activity xmlns="1e0bff23-14c6-4be0-b2e0-3138a6fe81b6" xsi:nil="true"/>
    <CloudMigratorOriginId xmlns="1e0bff23-14c6-4be0-b2e0-3138a6fe81b6" xsi:nil="true"/>
    <CloudMigratorVersion xmlns="1e0bff23-14c6-4be0-b2e0-3138a6fe81b6" xsi:nil="true"/>
    <FileHash xmlns="1e0bff23-14c6-4be0-b2e0-3138a6fe81b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466B7FD1BBD34A867B614465F907AA" ma:contentTypeVersion="22" ma:contentTypeDescription="Create a new document." ma:contentTypeScope="" ma:versionID="2f464a545a0c0891301d04bcd0a47156">
  <xsd:schema xmlns:xsd="http://www.w3.org/2001/XMLSchema" xmlns:xs="http://www.w3.org/2001/XMLSchema" xmlns:p="http://schemas.microsoft.com/office/2006/metadata/properties" xmlns:ns3="1e0bff23-14c6-4be0-b2e0-3138a6fe81b6" xmlns:ns4="7d8044eb-1d64-42a0-8699-918ffcad144e" targetNamespace="http://schemas.microsoft.com/office/2006/metadata/properties" ma:root="true" ma:fieldsID="193b4e245efccbe7e779f5ff8d737a22" ns3:_="" ns4:_="">
    <xsd:import namespace="1e0bff23-14c6-4be0-b2e0-3138a6fe81b6"/>
    <xsd:import namespace="7d8044eb-1d64-42a0-8699-918ffcad144e"/>
    <xsd:element name="properties">
      <xsd:complexType>
        <xsd:sequence>
          <xsd:element name="documentManagement">
            <xsd:complexType>
              <xsd:all>
                <xsd:element ref="ns3:CloudMigratorOriginId" minOccurs="0"/>
                <xsd:element ref="ns3:FileHash" minOccurs="0"/>
                <xsd:element ref="ns3:CloudMigratorVersion" minOccurs="0"/>
                <xsd:element ref="ns3:UniqueSourceRef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0bff23-14c6-4be0-b2e0-3138a6fe81b6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internalName="UniqueSourceRef">
      <xsd:simpleType>
        <xsd:restriction base="dms:Note">
          <xsd:maxLength value="255"/>
        </xsd:restriction>
      </xsd:simpleType>
    </xsd:element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21" nillable="true" ma:displayName="Tags" ma:internalName="MediaServiceAutoTags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5" nillable="true" ma:displayName="Location" ma:internalName="MediaServiceLocation" ma:readOnly="true">
      <xsd:simpleType>
        <xsd:restriction base="dms:Text"/>
      </xsd:simpleType>
    </xsd:element>
    <xsd:element name="_activity" ma:index="26" nillable="true" ma:displayName="_activity" ma:hidden="true" ma:internalName="_activity">
      <xsd:simpleType>
        <xsd:restriction base="dms:Note"/>
      </xsd:simpleType>
    </xsd:element>
    <xsd:element name="MediaServiceObjectDetectorVersions" ma:index="2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8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8044eb-1d64-42a0-8699-918ffcad144e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9B95685-BDD8-4AB9-BABF-54815B963A08}">
  <ds:schemaRefs>
    <ds:schemaRef ds:uri="http://schemas.microsoft.com/office/2006/metadata/properties"/>
    <ds:schemaRef ds:uri="http://www.w3.org/2000/xmlns/"/>
    <ds:schemaRef ds:uri="1e0bff23-14c6-4be0-b2e0-3138a6fe81b6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E79E5F7B-9691-47C8-9001-98258EAAEC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D735CBA-AC53-4345-95A0-4124721463F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1e0bff23-14c6-4be0-b2e0-3138a6fe81b6"/>
    <ds:schemaRef ds:uri="7d8044eb-1d64-42a0-8699-918ffcad144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2307</Words>
  <Application>Microsoft Office PowerPoint</Application>
  <PresentationFormat>Widescreen</PresentationFormat>
  <Paragraphs>780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MONDAY W1 – LUNCHTIME KLUBS - CENTRE</vt:lpstr>
      <vt:lpstr>MONDAY W2 – LUNCHTIME KLUBS - CENTRE</vt:lpstr>
      <vt:lpstr>TUESDAY W1 – LUNCHTIME KLUBS - CENTRE</vt:lpstr>
      <vt:lpstr>TUESDAY W2 – LUNCHTIME KLUBS - CENTRE</vt:lpstr>
      <vt:lpstr>WEDNESDAY W1 – LUNCHTIME KLUBS - CENTRE</vt:lpstr>
      <vt:lpstr>WEDNESDAY W2 – LUNCHTIME KLUBS - CENTRE</vt:lpstr>
      <vt:lpstr>THURSDAY W1 – LUNCHTIME KLUBS - CENTRE</vt:lpstr>
      <vt:lpstr>THURSDAY W2 – LUNCHTIME KLUBS - CENTRE</vt:lpstr>
      <vt:lpstr>FRIDAY W1 – LUNCHTIME KLUBS - CENTRE</vt:lpstr>
      <vt:lpstr>FRIDAY W2 – LUNCHTIME KLUBS - CENTRE</vt:lpstr>
      <vt:lpstr>MONDAY W1 – AFTER SCHOOL KLUBS - CENTRE</vt:lpstr>
      <vt:lpstr>MONDAY W2 – AFTER SCHOOL KLUBS - CENTRE</vt:lpstr>
      <vt:lpstr>TUESDAY W1 – AFTER SCHOOL KLUBS - CENTRE</vt:lpstr>
      <vt:lpstr>TUESDAY W2 – AFTER SCHOOL KLUBS - CENTRE</vt:lpstr>
      <vt:lpstr>WEDNESDAY W1 – AFTER SCHOOL KLUBS - CENTRE</vt:lpstr>
      <vt:lpstr>WEDNESDAY W2 – AFTER SCHOOL KLUBS - CENTRE</vt:lpstr>
      <vt:lpstr>THURSDAY W1 – AFTER SCHOOL KLUBS - CENTRE</vt:lpstr>
      <vt:lpstr>THURSDAY W2 – AFTER SCHOOL KLUBS - CENTRE</vt:lpstr>
      <vt:lpstr>FRIDAY W1 – AFTER SCHOOL KLUBS - CENTRE</vt:lpstr>
      <vt:lpstr>FRIDAY W2 – AFTER SCHOOL KLUBS - CENTRE</vt:lpstr>
      <vt:lpstr>MONDAY W1 – LUNCHTIME KLUBS - WEST</vt:lpstr>
      <vt:lpstr>MONDAY W2 – LUNCHTIME KLUBS - WEST</vt:lpstr>
      <vt:lpstr>TUESDAY W1 – LUNCHTIME KLUBS - WEST</vt:lpstr>
      <vt:lpstr>TUESDAY W2 – LUNCHTIME KLUBS - WEST</vt:lpstr>
      <vt:lpstr>WEDNESDAY W1 – LUNCHTIME KLUBS - WEST</vt:lpstr>
      <vt:lpstr>WEDNESDAY W2 – LUNCHTIME KLUBS - WEST</vt:lpstr>
      <vt:lpstr>THURSDAY W1 – LUNCHTIME KLUBS - WEST</vt:lpstr>
      <vt:lpstr>THURSDAY W2 – LUNCHTIME KLUBS - WEST</vt:lpstr>
      <vt:lpstr>FRIDAY W1 – LUNCHTIME KLUBS - WEST</vt:lpstr>
      <vt:lpstr>FRIDAY W2 – LUNCHTIME KLUBS - WEST</vt:lpstr>
      <vt:lpstr>TUESDAY W1 – AFTER SCHOOL KLUBS - WEST</vt:lpstr>
      <vt:lpstr>TUESDAY W2 – AFTER SCHOOL KLUBS - WEST</vt:lpstr>
      <vt:lpstr>WEDNESDAY W1 – AFTER SCHOOL KLUBS - WEST</vt:lpstr>
      <vt:lpstr>WEDNESDAY W2 – AFTER SCHOOL KLUBS - WEST</vt:lpstr>
      <vt:lpstr>THURSDAY W1 – AFTER SCHOOL KLUBS - WEST</vt:lpstr>
      <vt:lpstr>THURSDAY W2 – AFTER SCHOOL KLUBS - WEST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W1 – LUNCHTIME KLUBS - CENTRE</dc:title>
  <dc:creator>Leanne Avis (KA Staff)</dc:creator>
  <cp:lastModifiedBy>Leanne Avis</cp:lastModifiedBy>
  <cp:revision>8</cp:revision>
  <dcterms:created xsi:type="dcterms:W3CDTF">2025-04-27T21:03:29Z</dcterms:created>
  <dcterms:modified xsi:type="dcterms:W3CDTF">2025-04-28T07:51:30Z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0x0101008F466B7FD1BBD34A867B614465F907AA</vt:lpwstr>
  </property>
</Properties>
</file>